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io Ultra-Bold" charset="1" panose="02000803000000000000"/>
      <p:regular r:id="rId15"/>
    </p:embeddedFont>
    <p:embeddedFont>
      <p:font typeface="Antonio Light" charset="1" panose="02000303000000000000"/>
      <p:regular r:id="rId16"/>
    </p:embeddedFont>
    <p:embeddedFont>
      <p:font typeface="Montserrat Medium" charset="1" panose="00000600000000000000"/>
      <p:regular r:id="rId17"/>
    </p:embeddedFont>
    <p:embeddedFont>
      <p:font typeface="Antonio" charset="1" panose="02000503000000000000"/>
      <p:regular r:id="rId18"/>
    </p:embeddedFont>
    <p:embeddedFont>
      <p:font typeface="Raleway Medium" charset="1" panose="00000000000000000000"/>
      <p:regular r:id="rId19"/>
    </p:embeddedFont>
    <p:embeddedFont>
      <p:font typeface="Antonio Bold" charset="1" panose="02000803000000000000"/>
      <p:regular r:id="rId20"/>
    </p:embeddedFont>
    <p:embeddedFont>
      <p:font typeface="Raleway Ultra-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7.jpeg" Type="http://schemas.openxmlformats.org/officeDocument/2006/relationships/image"/><Relationship Id="rId8" Target="../media/image18.jpe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0.jpeg" Type="http://schemas.openxmlformats.org/officeDocument/2006/relationships/image"/><Relationship Id="rId8" Target="../media/image21.jpe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3042" y="2034365"/>
            <a:ext cx="7137321" cy="71373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34504" y="1028700"/>
            <a:ext cx="7624796" cy="8142986"/>
          </a:xfrm>
          <a:custGeom>
            <a:avLst/>
            <a:gdLst/>
            <a:ahLst/>
            <a:cxnLst/>
            <a:rect r="r" b="b" t="t" l="l"/>
            <a:pathLst>
              <a:path h="8142986" w="7624796">
                <a:moveTo>
                  <a:pt x="0" y="0"/>
                </a:moveTo>
                <a:lnTo>
                  <a:pt x="7624796" y="0"/>
                </a:lnTo>
                <a:lnTo>
                  <a:pt x="7624796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99105" y="5143500"/>
            <a:ext cx="4884164" cy="48841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53164" y="1189894"/>
            <a:ext cx="717581" cy="844471"/>
          </a:xfrm>
          <a:custGeom>
            <a:avLst/>
            <a:gdLst/>
            <a:ahLst/>
            <a:cxnLst/>
            <a:rect r="r" b="b" t="t" l="l"/>
            <a:pathLst>
              <a:path h="844471" w="71758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83559" y="3540245"/>
            <a:ext cx="3587414" cy="2530757"/>
          </a:xfrm>
          <a:custGeom>
            <a:avLst/>
            <a:gdLst/>
            <a:ahLst/>
            <a:cxnLst/>
            <a:rect r="r" b="b" t="t" l="l"/>
            <a:pathLst>
              <a:path h="2530757" w="3587414">
                <a:moveTo>
                  <a:pt x="0" y="0"/>
                </a:moveTo>
                <a:lnTo>
                  <a:pt x="3587414" y="0"/>
                </a:lnTo>
                <a:lnTo>
                  <a:pt x="3587414" y="2530758"/>
                </a:lnTo>
                <a:lnTo>
                  <a:pt x="0" y="2530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32134" y="2904097"/>
            <a:ext cx="6995030" cy="245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96"/>
              </a:lnSpc>
            </a:pPr>
            <a:r>
              <a:rPr lang="en-US" b="true" sz="560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SAFEHER – WOMEN SAFETY AWARENESS PLATFORM</a:t>
            </a:r>
          </a:p>
          <a:p>
            <a:pPr algn="just">
              <a:lnSpc>
                <a:spcPts val="6496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53164" y="4824066"/>
            <a:ext cx="9189636" cy="79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9"/>
              </a:lnSpc>
            </a:pPr>
            <a:r>
              <a:rPr lang="en-US" sz="2999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SAFETY, AWARENESS &amp; EMPOWERMENT AT YOUR FINGERTIPS</a:t>
            </a:r>
          </a:p>
          <a:p>
            <a:pPr algn="just">
              <a:lnSpc>
                <a:spcPts val="2783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685309" y="1448871"/>
            <a:ext cx="2807763" cy="34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01/09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390247"/>
            <a:ext cx="9189636" cy="219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9"/>
              </a:lnSpc>
            </a:pPr>
            <a:r>
              <a:rPr lang="en-US" sz="2999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TEAM NAME: TEAM BUBBLES</a:t>
            </a:r>
          </a:p>
          <a:p>
            <a:pPr algn="just">
              <a:lnSpc>
                <a:spcPts val="3479"/>
              </a:lnSpc>
            </a:pPr>
            <a:r>
              <a:rPr lang="en-US" sz="2999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GAURI SACHAN 23BCE11252</a:t>
            </a:r>
          </a:p>
          <a:p>
            <a:pPr algn="just">
              <a:lnSpc>
                <a:spcPts val="3479"/>
              </a:lnSpc>
            </a:pPr>
            <a:r>
              <a:rPr lang="en-US" sz="2999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TANUSI BANSAL 23BAI11033</a:t>
            </a:r>
          </a:p>
          <a:p>
            <a:pPr algn="just">
              <a:lnSpc>
                <a:spcPts val="3479"/>
              </a:lnSpc>
            </a:pPr>
            <a:r>
              <a:rPr lang="en-US" sz="2999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SAANYA GARG   23BCE11295</a:t>
            </a:r>
          </a:p>
          <a:p>
            <a:pPr algn="just">
              <a:lnSpc>
                <a:spcPts val="347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DEEPAK SHUKLA 23BCE11422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3164" y="1189894"/>
            <a:ext cx="717581" cy="844471"/>
          </a:xfrm>
          <a:custGeom>
            <a:avLst/>
            <a:gdLst/>
            <a:ahLst/>
            <a:cxnLst/>
            <a:rect r="r" b="b" t="t" l="l"/>
            <a:pathLst>
              <a:path h="844471" w="71758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94817" y="2670677"/>
            <a:ext cx="5246370" cy="52463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7"/>
              <a:stretch>
                <a:fillRect l="-38109" t="0" r="-38109" b="0"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504067" y="2358141"/>
            <a:ext cx="1148007" cy="114800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11293" y="7179103"/>
            <a:ext cx="1148007" cy="114800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53217" y="5418722"/>
            <a:ext cx="1776216" cy="936546"/>
            <a:chOff x="0" y="0"/>
            <a:chExt cx="467810" cy="2466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7810" cy="246662"/>
            </a:xfrm>
            <a:custGeom>
              <a:avLst/>
              <a:gdLst/>
              <a:ahLst/>
              <a:cxnLst/>
              <a:rect r="r" b="b" t="t" l="l"/>
              <a:pathLst>
                <a:path h="246662" w="467810">
                  <a:moveTo>
                    <a:pt x="0" y="0"/>
                  </a:moveTo>
                  <a:lnTo>
                    <a:pt x="467810" y="0"/>
                  </a:lnTo>
                  <a:lnTo>
                    <a:pt x="467810" y="246662"/>
                  </a:lnTo>
                  <a:lnTo>
                    <a:pt x="0" y="24666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67810" cy="265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729485" y="3287770"/>
            <a:ext cx="4411782" cy="434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</a:p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Women face cyberbullying, harassment, and unsafe offline situations daily.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</a:p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Existing tools are scattered, not beginner-friendly, or lack real-time emergency features.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</a:p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Survivors of cyberbullying often don’t have spaces for healing &amp; confidence rebuilding.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685309" y="1448871"/>
            <a:ext cx="2807763" cy="34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30080" y="1189894"/>
            <a:ext cx="1138455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02/09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6057" y="3553773"/>
            <a:ext cx="5813428" cy="174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b="true" sz="1177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PROBLEM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6057" y="5040763"/>
            <a:ext cx="5588983" cy="174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3164" y="1189894"/>
            <a:ext cx="717581" cy="844471"/>
          </a:xfrm>
          <a:custGeom>
            <a:avLst/>
            <a:gdLst/>
            <a:ahLst/>
            <a:cxnLst/>
            <a:rect r="r" b="b" t="t" l="l"/>
            <a:pathLst>
              <a:path h="844471" w="71758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70833" y="4060098"/>
            <a:ext cx="7116792" cy="4114800"/>
          </a:xfrm>
          <a:custGeom>
            <a:avLst/>
            <a:gdLst/>
            <a:ahLst/>
            <a:cxnLst/>
            <a:rect r="r" b="b" t="t" l="l"/>
            <a:pathLst>
              <a:path h="4114800" w="7116792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977851" y="4271007"/>
            <a:ext cx="3692982" cy="3692982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4712" t="0" r="-24712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685309" y="1448871"/>
            <a:ext cx="2807763" cy="34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630080" y="1189894"/>
            <a:ext cx="1101250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03/09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66287" y="2183984"/>
            <a:ext cx="4394179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WHY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69725" y="2183984"/>
            <a:ext cx="6187406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SAFEHER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937098" y="4271007"/>
            <a:ext cx="3692982" cy="3692982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712" t="0" r="-24712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367562" y="4674143"/>
            <a:ext cx="5872806" cy="201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</a:pPr>
            <a:r>
              <a:rPr lang="en-US" sz="20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 70% of women experience harassment online or offline.</a:t>
            </a:r>
          </a:p>
          <a:p>
            <a:pPr algn="ctr">
              <a:lnSpc>
                <a:spcPts val="2320"/>
              </a:lnSpc>
            </a:pPr>
            <a:r>
              <a:rPr lang="en-US" sz="20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Many are unaware of makeshift safety solutions at home.</a:t>
            </a:r>
          </a:p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Need for a one-stop platform that combines awareness, prevention, and support.</a:t>
            </a:r>
          </a:p>
          <a:p>
            <a:pPr algn="ctr">
              <a:lnSpc>
                <a:spcPts val="2320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679486" y="4569497"/>
            <a:ext cx="1148007" cy="11480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300184" y="7190525"/>
            <a:ext cx="1148007" cy="114800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3164" y="1189894"/>
            <a:ext cx="717581" cy="844471"/>
          </a:xfrm>
          <a:custGeom>
            <a:avLst/>
            <a:gdLst/>
            <a:ahLst/>
            <a:cxnLst/>
            <a:rect r="r" b="b" t="t" l="l"/>
            <a:pathLst>
              <a:path h="844471" w="71758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669610" y="3073227"/>
            <a:ext cx="13199814" cy="5627536"/>
          </a:xfrm>
          <a:custGeom>
            <a:avLst/>
            <a:gdLst/>
            <a:ahLst/>
            <a:cxnLst/>
            <a:rect r="r" b="b" t="t" l="l"/>
            <a:pathLst>
              <a:path h="5627536" w="13199814">
                <a:moveTo>
                  <a:pt x="13199814" y="0"/>
                </a:moveTo>
                <a:lnTo>
                  <a:pt x="0" y="0"/>
                </a:lnTo>
                <a:lnTo>
                  <a:pt x="0" y="5627536"/>
                </a:lnTo>
                <a:lnTo>
                  <a:pt x="13199814" y="5627536"/>
                </a:lnTo>
                <a:lnTo>
                  <a:pt x="13199814" y="0"/>
                </a:lnTo>
                <a:close/>
              </a:path>
            </a:pathLst>
          </a:custGeom>
          <a:blipFill>
            <a:blip r:embed="rId7">
              <a:alphaModFix amt="43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5309" y="1448871"/>
            <a:ext cx="2807763" cy="34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630080" y="1189894"/>
            <a:ext cx="952431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04/09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47842" y="3553773"/>
            <a:ext cx="5933544" cy="174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b="true" sz="1177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OUR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47842" y="5040763"/>
            <a:ext cx="6537581" cy="174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1098" y="2922995"/>
            <a:ext cx="5872806" cy="567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Saf</a:t>
            </a: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eHer is an *all-in-one platform* that provides:</a:t>
            </a:r>
          </a:p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One-Click Emergency Button → Call Police HQ instantly</a:t>
            </a:r>
          </a:p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*Safety Videos &amp; Self-Defense Tutorials</a:t>
            </a: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DIY Home Safety Hacks</a:t>
            </a:r>
          </a:p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News &amp; Articles on women’s safety</a:t>
            </a:r>
          </a:p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Motivational Space for survivors of cyberbullying</a:t>
            </a:r>
          </a:p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Anonymous Reporting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105483" y="2441108"/>
            <a:ext cx="1148007" cy="11480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5483" y="4361019"/>
            <a:ext cx="1148007" cy="11480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05483" y="6280930"/>
            <a:ext cx="1148007" cy="11480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3164" y="1189894"/>
            <a:ext cx="717581" cy="844471"/>
          </a:xfrm>
          <a:custGeom>
            <a:avLst/>
            <a:gdLst/>
            <a:ahLst/>
            <a:cxnLst/>
            <a:rect r="r" b="b" t="t" l="l"/>
            <a:pathLst>
              <a:path h="844471" w="71758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72049" y="2520315"/>
            <a:ext cx="4508599" cy="5246370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53204" t="0" r="-5320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353006" y="1794438"/>
            <a:ext cx="1678544" cy="1953215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41805" t="0" r="-4180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186519" y="6615217"/>
            <a:ext cx="1678544" cy="1953215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9"/>
              <a:stretch>
                <a:fillRect l="-61087" t="0" r="-6108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5218" y="5573710"/>
            <a:ext cx="1790091" cy="2083015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685309" y="1448871"/>
            <a:ext cx="2807763" cy="34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630080" y="1189894"/>
            <a:ext cx="924169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05/09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03586" y="3698058"/>
            <a:ext cx="5259509" cy="158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b="true" sz="10646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KEY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18995" y="5043051"/>
            <a:ext cx="5488451" cy="158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10646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FEATURES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01442" y="2769308"/>
            <a:ext cx="4752807" cy="534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Eme</a:t>
            </a: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rgency Button with saved local police number</a:t>
            </a:r>
          </a:p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Knowledge Hub (videos, guides, awareness content)</a:t>
            </a:r>
          </a:p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DIY Safety Items (household alternatives for protection)</a:t>
            </a:r>
          </a:p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Motivational Section → stories &amp; support</a:t>
            </a:r>
          </a:p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Anonymous Reporting Tool</a:t>
            </a:r>
          </a:p>
          <a:p>
            <a:pPr algn="l">
              <a:lnSpc>
                <a:spcPts val="2668"/>
              </a:lnSpc>
            </a:pPr>
          </a:p>
          <a:p>
            <a:pPr algn="l">
              <a:lnSpc>
                <a:spcPts val="2668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2321694" y="2120350"/>
            <a:ext cx="666614" cy="66661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321694" y="4296791"/>
            <a:ext cx="666614" cy="66661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321694" y="6473232"/>
            <a:ext cx="666614" cy="66661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8531" y="4066889"/>
            <a:ext cx="5790071" cy="1717844"/>
            <a:chOff x="0" y="0"/>
            <a:chExt cx="1929913" cy="5725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9913" cy="572582"/>
            </a:xfrm>
            <a:custGeom>
              <a:avLst/>
              <a:gdLst/>
              <a:ahLst/>
              <a:cxnLst/>
              <a:rect r="r" b="b" t="t" l="l"/>
              <a:pathLst>
                <a:path h="572582" w="1929913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10741914" y="-3252602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53164" y="1189894"/>
            <a:ext cx="717581" cy="844471"/>
          </a:xfrm>
          <a:custGeom>
            <a:avLst/>
            <a:gdLst/>
            <a:ahLst/>
            <a:cxnLst/>
            <a:rect r="r" b="b" t="t" l="l"/>
            <a:pathLst>
              <a:path h="844471" w="71758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85309" y="1448871"/>
            <a:ext cx="2807763" cy="34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630080" y="1189894"/>
            <a:ext cx="1119852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06/09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0746" y="2183984"/>
            <a:ext cx="6187508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TECHNOLOGY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58254" y="2183984"/>
            <a:ext cx="4625621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STACK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992013" y="3871495"/>
            <a:ext cx="2108633" cy="2108633"/>
            <a:chOff x="0" y="0"/>
            <a:chExt cx="14840029" cy="148400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42" t="0" r="-24642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339334" y="4705045"/>
            <a:ext cx="3948001" cy="47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sz="1594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HTML, CSS, JavaScript</a:t>
            </a:r>
          </a:p>
          <a:p>
            <a:pPr algn="l">
              <a:lnSpc>
                <a:spcPts val="184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339334" y="4191953"/>
            <a:ext cx="2541076" cy="32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b="true" sz="21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Frontend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058880" y="6359200"/>
            <a:ext cx="5829722" cy="1717844"/>
            <a:chOff x="0" y="0"/>
            <a:chExt cx="1943129" cy="5725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43129" cy="572582"/>
            </a:xfrm>
            <a:custGeom>
              <a:avLst/>
              <a:gdLst/>
              <a:ahLst/>
              <a:cxnLst/>
              <a:rect r="r" b="b" t="t" l="l"/>
              <a:pathLst>
                <a:path h="572582" w="1943129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952362" y="6163806"/>
            <a:ext cx="2108633" cy="2108633"/>
            <a:chOff x="0" y="0"/>
            <a:chExt cx="14840029" cy="148400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t="0" r="-24712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4299683" y="6984944"/>
            <a:ext cx="3987652" cy="703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sz="1594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Node.js, Express, MongoDB for reports &amp; data</a:t>
            </a:r>
          </a:p>
          <a:p>
            <a:pPr algn="l">
              <a:lnSpc>
                <a:spcPts val="184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4299683" y="6484263"/>
            <a:ext cx="2478300" cy="32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b="true" sz="21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Backend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472088" y="4066889"/>
            <a:ext cx="5790071" cy="1717844"/>
            <a:chOff x="0" y="0"/>
            <a:chExt cx="1929913" cy="57258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29913" cy="572582"/>
            </a:xfrm>
            <a:custGeom>
              <a:avLst/>
              <a:gdLst/>
              <a:ahLst/>
              <a:cxnLst/>
              <a:rect r="r" b="b" t="t" l="l"/>
              <a:pathLst>
                <a:path h="572582" w="1929913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9365570" y="3871495"/>
            <a:ext cx="2108633" cy="2108633"/>
            <a:chOff x="0" y="0"/>
            <a:chExt cx="14840029" cy="1484002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223" t="-25046" r="223" b="-25046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1712891" y="4705045"/>
            <a:ext cx="3948001" cy="47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sz="1594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LocalStorage for prototype</a:t>
            </a:r>
          </a:p>
          <a:p>
            <a:pPr algn="l">
              <a:lnSpc>
                <a:spcPts val="1849"/>
              </a:lnSpc>
              <a:spcBef>
                <a:spcPct val="0"/>
              </a:spcBef>
            </a:pPr>
          </a:p>
        </p:txBody>
      </p:sp>
      <p:grpSp>
        <p:nvGrpSpPr>
          <p:cNvPr name="Group 38" id="38"/>
          <p:cNvGrpSpPr/>
          <p:nvPr/>
        </p:nvGrpSpPr>
        <p:grpSpPr>
          <a:xfrm rot="0">
            <a:off x="10432437" y="6359200"/>
            <a:ext cx="5829722" cy="1717844"/>
            <a:chOff x="0" y="0"/>
            <a:chExt cx="1943129" cy="57258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43129" cy="572582"/>
            </a:xfrm>
            <a:custGeom>
              <a:avLst/>
              <a:gdLst/>
              <a:ahLst/>
              <a:cxnLst/>
              <a:rect r="r" b="b" t="t" l="l"/>
              <a:pathLst>
                <a:path h="572582" w="1943129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9325919" y="6163806"/>
            <a:ext cx="2108633" cy="2108633"/>
            <a:chOff x="0" y="0"/>
            <a:chExt cx="14840029" cy="1484002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572" t="0" r="-24572" b="0"/>
              </a:stretch>
            </a:blip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11672676" y="7213544"/>
            <a:ext cx="3987652" cy="47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sz="1594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PWA (installable web app)</a:t>
            </a:r>
          </a:p>
          <a:p>
            <a:pPr algn="l">
              <a:lnSpc>
                <a:spcPts val="1849"/>
              </a:lnSpc>
              <a:spcBef>
                <a:spcPct val="0"/>
              </a:spcBef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1673240" y="6484263"/>
            <a:ext cx="2478300" cy="62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b="true" sz="21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Mobile first approach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712891" y="4208514"/>
            <a:ext cx="2541076" cy="32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b="true" sz="21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storage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3164" y="1189894"/>
            <a:ext cx="717581" cy="844471"/>
          </a:xfrm>
          <a:custGeom>
            <a:avLst/>
            <a:gdLst/>
            <a:ahLst/>
            <a:cxnLst/>
            <a:rect r="r" b="b" t="t" l="l"/>
            <a:pathLst>
              <a:path h="844471" w="71758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0933" y="2906099"/>
            <a:ext cx="4092293" cy="156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65"/>
              </a:lnSpc>
              <a:spcBef>
                <a:spcPct val="0"/>
              </a:spcBef>
            </a:pPr>
            <a:r>
              <a:rPr lang="en-US" b="true" sz="10573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FUTURE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660581" y="3155336"/>
            <a:ext cx="1031297" cy="10312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663956" y="2150860"/>
            <a:ext cx="4794032" cy="9485815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527" t="0" r="-112527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685309" y="1448871"/>
            <a:ext cx="2807763" cy="34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630080" y="1189894"/>
            <a:ext cx="121286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07/09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80933" y="4241917"/>
            <a:ext cx="6794182" cy="156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65"/>
              </a:lnSpc>
              <a:spcBef>
                <a:spcPct val="0"/>
              </a:spcBef>
            </a:pPr>
            <a:r>
              <a:rPr lang="en-US" sz="1057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ROADMAP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80933" y="5809786"/>
            <a:ext cx="13178926" cy="2263224"/>
            <a:chOff x="0" y="0"/>
            <a:chExt cx="3470993" cy="5960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70993" cy="596075"/>
            </a:xfrm>
            <a:custGeom>
              <a:avLst/>
              <a:gdLst/>
              <a:ahLst/>
              <a:cxnLst/>
              <a:rect r="r" b="b" t="t" l="l"/>
              <a:pathLst>
                <a:path h="596075" w="3470993">
                  <a:moveTo>
                    <a:pt x="0" y="0"/>
                  </a:moveTo>
                  <a:lnTo>
                    <a:pt x="3470993" y="0"/>
                  </a:lnTo>
                  <a:lnTo>
                    <a:pt x="3470993" y="596075"/>
                  </a:lnTo>
                  <a:lnTo>
                    <a:pt x="0" y="596075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6000"/>
                  </a:srgbClr>
                </a:gs>
                <a:gs pos="100000">
                  <a:srgbClr val="9B9B9B">
                    <a:alpha val="192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3470993" cy="615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984795" y="5935431"/>
            <a:ext cx="8610129" cy="227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</a:pPr>
          </a:p>
          <a:p>
            <a:pPr algn="l">
              <a:lnSpc>
                <a:spcPts val="2552"/>
              </a:lnSpc>
            </a:pPr>
            <a:r>
              <a:rPr lang="en-US" sz="22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Backend reporting system with police/NGO alerts</a:t>
            </a:r>
          </a:p>
          <a:p>
            <a:pPr algn="l">
              <a:lnSpc>
                <a:spcPts val="2552"/>
              </a:lnSpc>
            </a:pPr>
            <a:r>
              <a:rPr lang="en-US" sz="22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Multilingual support (Hindi, regional languages)</a:t>
            </a:r>
          </a:p>
          <a:p>
            <a:pPr algn="l">
              <a:lnSpc>
                <a:spcPts val="2552"/>
              </a:lnSpc>
            </a:pPr>
            <a:r>
              <a:rPr lang="en-US" sz="22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Mobile app (PWA/React Native)</a:t>
            </a:r>
          </a:p>
          <a:p>
            <a:pPr algn="l">
              <a:lnSpc>
                <a:spcPts val="2552"/>
              </a:lnSpc>
            </a:pPr>
            <a:r>
              <a:rPr lang="en-US" sz="22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Partnerships with NGOs, police &amp; women’s helplines</a:t>
            </a:r>
          </a:p>
          <a:p>
            <a:pPr algn="l">
              <a:lnSpc>
                <a:spcPts val="2552"/>
              </a:lnSpc>
            </a:pPr>
            <a:r>
              <a:rPr lang="en-US" sz="22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AI-based cyberbullying detection</a:t>
            </a:r>
          </a:p>
          <a:p>
            <a:pPr algn="l">
              <a:lnSpc>
                <a:spcPts val="2552"/>
              </a:lnSpc>
              <a:spcBef>
                <a:spcPct val="0"/>
              </a:spcBef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11318891" y="4787425"/>
            <a:ext cx="1148007" cy="114800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5483760" y="5888134"/>
            <a:ext cx="2001574" cy="200157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997849" y="8754671"/>
            <a:ext cx="1790091" cy="2083015"/>
            <a:chOff x="0" y="0"/>
            <a:chExt cx="6985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3164" y="1189894"/>
            <a:ext cx="717581" cy="844471"/>
          </a:xfrm>
          <a:custGeom>
            <a:avLst/>
            <a:gdLst/>
            <a:ahLst/>
            <a:cxnLst/>
            <a:rect r="r" b="b" t="t" l="l"/>
            <a:pathLst>
              <a:path h="844471" w="71758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99485" y="1794438"/>
            <a:ext cx="4485957" cy="7172315"/>
          </a:xfrm>
          <a:custGeom>
            <a:avLst/>
            <a:gdLst/>
            <a:ahLst/>
            <a:cxnLst/>
            <a:rect r="r" b="b" t="t" l="l"/>
            <a:pathLst>
              <a:path h="7172315" w="4485957">
                <a:moveTo>
                  <a:pt x="0" y="0"/>
                </a:moveTo>
                <a:lnTo>
                  <a:pt x="4485956" y="0"/>
                </a:lnTo>
                <a:lnTo>
                  <a:pt x="4485956" y="7172315"/>
                </a:lnTo>
                <a:lnTo>
                  <a:pt x="0" y="7172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713146" y="2520315"/>
            <a:ext cx="3516651" cy="5716585"/>
            <a:chOff x="0" y="0"/>
            <a:chExt cx="544821" cy="8856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4821" cy="885649"/>
            </a:xfrm>
            <a:custGeom>
              <a:avLst/>
              <a:gdLst/>
              <a:ahLst/>
              <a:cxnLst/>
              <a:rect r="r" b="b" t="t" l="l"/>
              <a:pathLst>
                <a:path h="885649" w="544821">
                  <a:moveTo>
                    <a:pt x="0" y="0"/>
                  </a:moveTo>
                  <a:lnTo>
                    <a:pt x="544821" y="0"/>
                  </a:lnTo>
                  <a:lnTo>
                    <a:pt x="544821" y="885649"/>
                  </a:lnTo>
                  <a:lnTo>
                    <a:pt x="0" y="885649"/>
                  </a:lnTo>
                  <a:close/>
                </a:path>
              </a:pathLst>
            </a:custGeom>
            <a:blipFill>
              <a:blip r:embed="rId9"/>
              <a:stretch>
                <a:fillRect l="-52949" t="0" r="-13604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685309" y="1448871"/>
            <a:ext cx="2807763" cy="34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630080" y="1189894"/>
            <a:ext cx="1026840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08/09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47842" y="3553773"/>
            <a:ext cx="5933544" cy="174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b="true" sz="1177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IMPACT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2661" y="4155106"/>
            <a:ext cx="4752807" cy="3012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*Empowerment: Women learn to defend &amp; protect themselves</a:t>
            </a: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Accessibility: Free, easy-to-use interface</a:t>
            </a: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Safety: Quick emergency help at fingertips</a:t>
            </a:r>
          </a:p>
          <a:p>
            <a:pPr algn="l">
              <a:lnSpc>
                <a:spcPts val="2668"/>
              </a:lnSpc>
            </a:pPr>
            <a:r>
              <a:rPr lang="en-US" sz="23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Community: Motivational space to heal &amp; inspire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472913" y="3506148"/>
            <a:ext cx="666614" cy="66661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72913" y="5682589"/>
            <a:ext cx="666614" cy="66661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414614" y="3845131"/>
            <a:ext cx="1148007" cy="11480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3164" y="1189894"/>
            <a:ext cx="717581" cy="844471"/>
          </a:xfrm>
          <a:custGeom>
            <a:avLst/>
            <a:gdLst/>
            <a:ahLst/>
            <a:cxnLst/>
            <a:rect r="r" b="b" t="t" l="l"/>
            <a:pathLst>
              <a:path h="844471" w="71758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06903" y="3310736"/>
            <a:ext cx="6995030" cy="24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b="true" sz="16545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253489" y="2403386"/>
            <a:ext cx="2138817" cy="213881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685309" y="1448871"/>
            <a:ext cx="2807763" cy="34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30080" y="1189894"/>
            <a:ext cx="1045443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09/09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68105" y="5437365"/>
            <a:ext cx="4272627" cy="24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DAGzD4N3GKo</dc:identifier>
  <dcterms:modified xsi:type="dcterms:W3CDTF">2011-08-01T06:04:30Z</dcterms:modified>
  <cp:revision>1</cp:revision>
  <dc:title>Green Modern Simple Cybersecurity Presentation</dc:title>
</cp:coreProperties>
</file>